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09FEEB1-BC78-44C5-A69C-347D7D364348}">
  <a:tblStyle styleId="{709FEEB1-BC78-44C5-A69C-347D7D36434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442528df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442528df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442528df6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442528df6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442528df6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442528df6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442528df6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442528df6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442528df6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442528df6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442528df6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442528df6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442528df6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442528df6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442528df6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442528df6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442528df6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442528df6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 name="Google Shape;52;p13"/>
          <p:cNvGrpSpPr/>
          <p:nvPr/>
        </p:nvGrpSpPr>
        <p:grpSpPr>
          <a:xfrm>
            <a:off x="386075" y="403061"/>
            <a:ext cx="1354500" cy="137700"/>
            <a:chOff x="386075" y="419725"/>
            <a:chExt cx="1354500" cy="137700"/>
          </a:xfrm>
        </p:grpSpPr>
        <p:sp>
          <p:nvSpPr>
            <p:cNvPr id="53" name="Google Shape;53;p13"/>
            <p:cNvSpPr/>
            <p:nvPr/>
          </p:nvSpPr>
          <p:spPr>
            <a:xfrm>
              <a:off x="386075" y="419725"/>
              <a:ext cx="13545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386075" y="4197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687205" y="4197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13"/>
          <p:cNvSpPr txBox="1"/>
          <p:nvPr>
            <p:ph type="title"/>
          </p:nvPr>
        </p:nvSpPr>
        <p:spPr>
          <a:xfrm>
            <a:off x="311700" y="633225"/>
            <a:ext cx="3127500" cy="7923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None/>
              <a:defRPr sz="1800">
                <a:solidFill>
                  <a:srgbClr val="FFFFFF"/>
                </a:solidFill>
              </a:defRPr>
            </a:lvl1pPr>
            <a:lvl2pPr lvl="1" rtl="0" algn="l">
              <a:lnSpc>
                <a:spcPct val="100000"/>
              </a:lnSpc>
              <a:spcBef>
                <a:spcPts val="0"/>
              </a:spcBef>
              <a:spcAft>
                <a:spcPts val="0"/>
              </a:spcAft>
              <a:buNone/>
              <a:defRPr sz="1800">
                <a:solidFill>
                  <a:srgbClr val="FFFFFF"/>
                </a:solidFill>
              </a:defRPr>
            </a:lvl2pPr>
            <a:lvl3pPr lvl="2" rtl="0" algn="l">
              <a:lnSpc>
                <a:spcPct val="100000"/>
              </a:lnSpc>
              <a:spcBef>
                <a:spcPts val="0"/>
              </a:spcBef>
              <a:spcAft>
                <a:spcPts val="0"/>
              </a:spcAft>
              <a:buNone/>
              <a:defRPr sz="1800">
                <a:solidFill>
                  <a:srgbClr val="FFFFFF"/>
                </a:solidFill>
              </a:defRPr>
            </a:lvl3pPr>
            <a:lvl4pPr lvl="3" rtl="0" algn="l">
              <a:lnSpc>
                <a:spcPct val="100000"/>
              </a:lnSpc>
              <a:spcBef>
                <a:spcPts val="0"/>
              </a:spcBef>
              <a:spcAft>
                <a:spcPts val="0"/>
              </a:spcAft>
              <a:buNone/>
              <a:defRPr sz="1800">
                <a:solidFill>
                  <a:srgbClr val="FFFFFF"/>
                </a:solidFill>
              </a:defRPr>
            </a:lvl4pPr>
            <a:lvl5pPr lvl="4" rtl="0" algn="l">
              <a:lnSpc>
                <a:spcPct val="100000"/>
              </a:lnSpc>
              <a:spcBef>
                <a:spcPts val="0"/>
              </a:spcBef>
              <a:spcAft>
                <a:spcPts val="0"/>
              </a:spcAft>
              <a:buNone/>
              <a:defRPr sz="1800">
                <a:solidFill>
                  <a:srgbClr val="FFFFFF"/>
                </a:solidFill>
              </a:defRPr>
            </a:lvl5pPr>
            <a:lvl6pPr lvl="5" rtl="0" algn="l">
              <a:lnSpc>
                <a:spcPct val="100000"/>
              </a:lnSpc>
              <a:spcBef>
                <a:spcPts val="0"/>
              </a:spcBef>
              <a:spcAft>
                <a:spcPts val="0"/>
              </a:spcAft>
              <a:buNone/>
              <a:defRPr sz="1800">
                <a:solidFill>
                  <a:srgbClr val="FFFFFF"/>
                </a:solidFill>
              </a:defRPr>
            </a:lvl6pPr>
            <a:lvl7pPr lvl="6" rtl="0" algn="l">
              <a:lnSpc>
                <a:spcPct val="100000"/>
              </a:lnSpc>
              <a:spcBef>
                <a:spcPts val="0"/>
              </a:spcBef>
              <a:spcAft>
                <a:spcPts val="0"/>
              </a:spcAft>
              <a:buNone/>
              <a:defRPr sz="1800">
                <a:solidFill>
                  <a:srgbClr val="FFFFFF"/>
                </a:solidFill>
              </a:defRPr>
            </a:lvl7pPr>
            <a:lvl8pPr lvl="7" rtl="0" algn="l">
              <a:lnSpc>
                <a:spcPct val="100000"/>
              </a:lnSpc>
              <a:spcBef>
                <a:spcPts val="0"/>
              </a:spcBef>
              <a:spcAft>
                <a:spcPts val="0"/>
              </a:spcAft>
              <a:buNone/>
              <a:defRPr sz="1800">
                <a:solidFill>
                  <a:srgbClr val="FFFFFF"/>
                </a:solidFill>
              </a:defRPr>
            </a:lvl8pPr>
            <a:lvl9pPr lvl="8" rtl="0" algn="l">
              <a:lnSpc>
                <a:spcPct val="100000"/>
              </a:lnSpc>
              <a:spcBef>
                <a:spcPts val="0"/>
              </a:spcBef>
              <a:spcAft>
                <a:spcPts val="0"/>
              </a:spcAft>
              <a:buNone/>
              <a:defRPr sz="1800">
                <a:solidFill>
                  <a:srgbClr val="FFFFFF"/>
                </a:solidFill>
              </a:defRPr>
            </a:lvl9pPr>
          </a:lstStyle>
          <a:p/>
        </p:txBody>
      </p:sp>
      <p:sp>
        <p:nvSpPr>
          <p:cNvPr id="57" name="Google Shape;57;p13"/>
          <p:cNvSpPr txBox="1"/>
          <p:nvPr>
            <p:ph idx="1" type="body"/>
          </p:nvPr>
        </p:nvSpPr>
        <p:spPr>
          <a:xfrm>
            <a:off x="311700" y="1432425"/>
            <a:ext cx="3127500" cy="3365700"/>
          </a:xfrm>
          <a:prstGeom prst="rect">
            <a:avLst/>
          </a:prstGeom>
          <a:noFill/>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Clr>
                <a:srgbClr val="E8FDFE"/>
              </a:buClr>
              <a:buSzPts val="1200"/>
              <a:buChar char="●"/>
              <a:defRPr sz="1200">
                <a:solidFill>
                  <a:srgbClr val="E8FDFE"/>
                </a:solidFill>
              </a:defRPr>
            </a:lvl1pPr>
            <a:lvl2pPr indent="-292100" lvl="1" marL="914400" rtl="0" algn="l">
              <a:lnSpc>
                <a:spcPct val="115000"/>
              </a:lnSpc>
              <a:spcBef>
                <a:spcPts val="0"/>
              </a:spcBef>
              <a:spcAft>
                <a:spcPts val="0"/>
              </a:spcAft>
              <a:buClr>
                <a:srgbClr val="E8FDFE"/>
              </a:buClr>
              <a:buSzPts val="1000"/>
              <a:buChar char="○"/>
              <a:defRPr sz="1000">
                <a:solidFill>
                  <a:srgbClr val="E8FDFE"/>
                </a:solidFill>
              </a:defRPr>
            </a:lvl2pPr>
            <a:lvl3pPr indent="-292100" lvl="2" marL="1371600" rtl="0" algn="l">
              <a:lnSpc>
                <a:spcPct val="115000"/>
              </a:lnSpc>
              <a:spcBef>
                <a:spcPts val="0"/>
              </a:spcBef>
              <a:spcAft>
                <a:spcPts val="0"/>
              </a:spcAft>
              <a:buClr>
                <a:srgbClr val="E8FDFE"/>
              </a:buClr>
              <a:buSzPts val="1000"/>
              <a:buChar char="■"/>
              <a:defRPr sz="1000">
                <a:solidFill>
                  <a:srgbClr val="E8FDFE"/>
                </a:solidFill>
              </a:defRPr>
            </a:lvl3pPr>
            <a:lvl4pPr indent="-292100" lvl="3" marL="1828800" rtl="0" algn="l">
              <a:lnSpc>
                <a:spcPct val="115000"/>
              </a:lnSpc>
              <a:spcBef>
                <a:spcPts val="0"/>
              </a:spcBef>
              <a:spcAft>
                <a:spcPts val="0"/>
              </a:spcAft>
              <a:buClr>
                <a:srgbClr val="E8FDFE"/>
              </a:buClr>
              <a:buSzPts val="1000"/>
              <a:buChar char="●"/>
              <a:defRPr sz="1000">
                <a:solidFill>
                  <a:srgbClr val="E8FDFE"/>
                </a:solidFill>
              </a:defRPr>
            </a:lvl4pPr>
            <a:lvl5pPr indent="-292100" lvl="4" marL="2286000" rtl="0" algn="l">
              <a:lnSpc>
                <a:spcPct val="115000"/>
              </a:lnSpc>
              <a:spcBef>
                <a:spcPts val="0"/>
              </a:spcBef>
              <a:spcAft>
                <a:spcPts val="0"/>
              </a:spcAft>
              <a:buClr>
                <a:srgbClr val="E8FDFE"/>
              </a:buClr>
              <a:buSzPts val="1000"/>
              <a:buChar char="○"/>
              <a:defRPr sz="1000">
                <a:solidFill>
                  <a:srgbClr val="E8FDFE"/>
                </a:solidFill>
              </a:defRPr>
            </a:lvl5pPr>
            <a:lvl6pPr indent="-292100" lvl="5" marL="2743200" rtl="0" algn="l">
              <a:lnSpc>
                <a:spcPct val="115000"/>
              </a:lnSpc>
              <a:spcBef>
                <a:spcPts val="0"/>
              </a:spcBef>
              <a:spcAft>
                <a:spcPts val="0"/>
              </a:spcAft>
              <a:buClr>
                <a:srgbClr val="E8FDFE"/>
              </a:buClr>
              <a:buSzPts val="1000"/>
              <a:buChar char="■"/>
              <a:defRPr sz="1000">
                <a:solidFill>
                  <a:srgbClr val="E8FDFE"/>
                </a:solidFill>
              </a:defRPr>
            </a:lvl6pPr>
            <a:lvl7pPr indent="-292100" lvl="6" marL="3200400" rtl="0" algn="l">
              <a:lnSpc>
                <a:spcPct val="115000"/>
              </a:lnSpc>
              <a:spcBef>
                <a:spcPts val="0"/>
              </a:spcBef>
              <a:spcAft>
                <a:spcPts val="0"/>
              </a:spcAft>
              <a:buClr>
                <a:srgbClr val="E8FDFE"/>
              </a:buClr>
              <a:buSzPts val="1000"/>
              <a:buChar char="●"/>
              <a:defRPr sz="1000">
                <a:solidFill>
                  <a:srgbClr val="E8FDFE"/>
                </a:solidFill>
              </a:defRPr>
            </a:lvl7pPr>
            <a:lvl8pPr indent="-292100" lvl="7" marL="3657600" rtl="0" algn="l">
              <a:lnSpc>
                <a:spcPct val="115000"/>
              </a:lnSpc>
              <a:spcBef>
                <a:spcPts val="0"/>
              </a:spcBef>
              <a:spcAft>
                <a:spcPts val="0"/>
              </a:spcAft>
              <a:buClr>
                <a:srgbClr val="E8FDFE"/>
              </a:buClr>
              <a:buSzPts val="1000"/>
              <a:buChar char="○"/>
              <a:defRPr sz="1000">
                <a:solidFill>
                  <a:srgbClr val="E8FDFE"/>
                </a:solidFill>
              </a:defRPr>
            </a:lvl8pPr>
            <a:lvl9pPr indent="-292100" lvl="8" marL="4114800" rtl="0" algn="l">
              <a:lnSpc>
                <a:spcPct val="115000"/>
              </a:lnSpc>
              <a:spcBef>
                <a:spcPts val="0"/>
              </a:spcBef>
              <a:spcAft>
                <a:spcPts val="0"/>
              </a:spcAft>
              <a:buClr>
                <a:srgbClr val="E8FDFE"/>
              </a:buClr>
              <a:buSzPts val="1000"/>
              <a:buChar char="■"/>
              <a:defRPr sz="1000">
                <a:solidFill>
                  <a:srgbClr val="E8FDFE"/>
                </a:solidFill>
              </a:defRPr>
            </a:lvl9pPr>
          </a:lstStyle>
          <a:p/>
        </p:txBody>
      </p:sp>
      <p:sp>
        <p:nvSpPr>
          <p:cNvPr id="58" name="Google Shape;58;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616161"/>
                </a:solidFill>
              </a:defRPr>
            </a:lvl1pPr>
            <a:lvl2pPr lvl="1" rtl="0" algn="r">
              <a:lnSpc>
                <a:spcPct val="100000"/>
              </a:lnSpc>
              <a:spcAft>
                <a:spcPts val="0"/>
              </a:spcAft>
              <a:buNone/>
              <a:defRPr sz="1000">
                <a:solidFill>
                  <a:srgbClr val="616161"/>
                </a:solidFill>
              </a:defRPr>
            </a:lvl2pPr>
            <a:lvl3pPr lvl="2" rtl="0" algn="r">
              <a:lnSpc>
                <a:spcPct val="100000"/>
              </a:lnSpc>
              <a:spcAft>
                <a:spcPts val="0"/>
              </a:spcAft>
              <a:buNone/>
              <a:defRPr sz="1000">
                <a:solidFill>
                  <a:srgbClr val="616161"/>
                </a:solidFill>
              </a:defRPr>
            </a:lvl3pPr>
            <a:lvl4pPr lvl="3" rtl="0" algn="r">
              <a:lnSpc>
                <a:spcPct val="100000"/>
              </a:lnSpc>
              <a:spcAft>
                <a:spcPts val="0"/>
              </a:spcAft>
              <a:buNone/>
              <a:defRPr sz="1000">
                <a:solidFill>
                  <a:srgbClr val="616161"/>
                </a:solidFill>
              </a:defRPr>
            </a:lvl4pPr>
            <a:lvl5pPr lvl="4" rtl="0" algn="r">
              <a:lnSpc>
                <a:spcPct val="100000"/>
              </a:lnSpc>
              <a:spcAft>
                <a:spcPts val="0"/>
              </a:spcAft>
              <a:buNone/>
              <a:defRPr sz="1000">
                <a:solidFill>
                  <a:srgbClr val="616161"/>
                </a:solidFill>
              </a:defRPr>
            </a:lvl5pPr>
            <a:lvl6pPr lvl="5" rtl="0" algn="r">
              <a:lnSpc>
                <a:spcPct val="100000"/>
              </a:lnSpc>
              <a:spcAft>
                <a:spcPts val="0"/>
              </a:spcAft>
              <a:buNone/>
              <a:defRPr sz="1000">
                <a:solidFill>
                  <a:srgbClr val="616161"/>
                </a:solidFill>
              </a:defRPr>
            </a:lvl6pPr>
            <a:lvl7pPr lvl="6" rtl="0" algn="r">
              <a:lnSpc>
                <a:spcPct val="100000"/>
              </a:lnSpc>
              <a:spcAft>
                <a:spcPts val="0"/>
              </a:spcAft>
              <a:buNone/>
              <a:defRPr sz="1000">
                <a:solidFill>
                  <a:srgbClr val="616161"/>
                </a:solidFill>
              </a:defRPr>
            </a:lvl7pPr>
            <a:lvl8pPr lvl="7" rtl="0" algn="r">
              <a:lnSpc>
                <a:spcPct val="100000"/>
              </a:lnSpc>
              <a:spcAft>
                <a:spcPts val="0"/>
              </a:spcAft>
              <a:buNone/>
              <a:defRPr sz="1000">
                <a:solidFill>
                  <a:srgbClr val="616161"/>
                </a:solidFill>
              </a:defRPr>
            </a:lvl8pPr>
            <a:lvl9pPr lvl="8" rtl="0"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2">
    <p:bg>
      <p:bgPr>
        <a:solidFill>
          <a:srgbClr val="FFFFFF"/>
        </a:solidFill>
      </p:bgPr>
    </p:bg>
    <p:spTree>
      <p:nvGrpSpPr>
        <p:cNvPr id="59" name="Shape 59"/>
        <p:cNvGrpSpPr/>
        <p:nvPr/>
      </p:nvGrpSpPr>
      <p:grpSpPr>
        <a:xfrm>
          <a:off x="0" y="0"/>
          <a:ext cx="0" cy="0"/>
          <a:chOff x="0" y="0"/>
          <a:chExt cx="0" cy="0"/>
        </a:xfrm>
      </p:grpSpPr>
      <p:sp>
        <p:nvSpPr>
          <p:cNvPr id="60" name="Google Shape;60;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14"/>
          <p:cNvGrpSpPr/>
          <p:nvPr/>
        </p:nvGrpSpPr>
        <p:grpSpPr>
          <a:xfrm>
            <a:off x="386075" y="403061"/>
            <a:ext cx="1354500" cy="137700"/>
            <a:chOff x="386075" y="419725"/>
            <a:chExt cx="1354500" cy="137700"/>
          </a:xfrm>
        </p:grpSpPr>
        <p:sp>
          <p:nvSpPr>
            <p:cNvPr id="62" name="Google Shape;62;p14"/>
            <p:cNvSpPr/>
            <p:nvPr/>
          </p:nvSpPr>
          <p:spPr>
            <a:xfrm>
              <a:off x="386075" y="419725"/>
              <a:ext cx="13545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386075" y="4197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687205" y="4197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14"/>
          <p:cNvSpPr txBox="1"/>
          <p:nvPr>
            <p:ph type="title"/>
          </p:nvPr>
        </p:nvSpPr>
        <p:spPr>
          <a:xfrm>
            <a:off x="311700" y="633225"/>
            <a:ext cx="3127500" cy="7923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None/>
              <a:defRPr sz="1800">
                <a:solidFill>
                  <a:srgbClr val="FFFFFF"/>
                </a:solidFill>
              </a:defRPr>
            </a:lvl1pPr>
            <a:lvl2pPr lvl="1" rtl="0" algn="l">
              <a:lnSpc>
                <a:spcPct val="100000"/>
              </a:lnSpc>
              <a:spcBef>
                <a:spcPts val="0"/>
              </a:spcBef>
              <a:spcAft>
                <a:spcPts val="0"/>
              </a:spcAft>
              <a:buNone/>
              <a:defRPr sz="1800">
                <a:solidFill>
                  <a:srgbClr val="FFFFFF"/>
                </a:solidFill>
              </a:defRPr>
            </a:lvl2pPr>
            <a:lvl3pPr lvl="2" rtl="0" algn="l">
              <a:lnSpc>
                <a:spcPct val="100000"/>
              </a:lnSpc>
              <a:spcBef>
                <a:spcPts val="0"/>
              </a:spcBef>
              <a:spcAft>
                <a:spcPts val="0"/>
              </a:spcAft>
              <a:buNone/>
              <a:defRPr sz="1800">
                <a:solidFill>
                  <a:srgbClr val="FFFFFF"/>
                </a:solidFill>
              </a:defRPr>
            </a:lvl3pPr>
            <a:lvl4pPr lvl="3" rtl="0" algn="l">
              <a:lnSpc>
                <a:spcPct val="100000"/>
              </a:lnSpc>
              <a:spcBef>
                <a:spcPts val="0"/>
              </a:spcBef>
              <a:spcAft>
                <a:spcPts val="0"/>
              </a:spcAft>
              <a:buNone/>
              <a:defRPr sz="1800">
                <a:solidFill>
                  <a:srgbClr val="FFFFFF"/>
                </a:solidFill>
              </a:defRPr>
            </a:lvl4pPr>
            <a:lvl5pPr lvl="4" rtl="0" algn="l">
              <a:lnSpc>
                <a:spcPct val="100000"/>
              </a:lnSpc>
              <a:spcBef>
                <a:spcPts val="0"/>
              </a:spcBef>
              <a:spcAft>
                <a:spcPts val="0"/>
              </a:spcAft>
              <a:buNone/>
              <a:defRPr sz="1800">
                <a:solidFill>
                  <a:srgbClr val="FFFFFF"/>
                </a:solidFill>
              </a:defRPr>
            </a:lvl5pPr>
            <a:lvl6pPr lvl="5" rtl="0" algn="l">
              <a:lnSpc>
                <a:spcPct val="100000"/>
              </a:lnSpc>
              <a:spcBef>
                <a:spcPts val="0"/>
              </a:spcBef>
              <a:spcAft>
                <a:spcPts val="0"/>
              </a:spcAft>
              <a:buNone/>
              <a:defRPr sz="1800">
                <a:solidFill>
                  <a:srgbClr val="FFFFFF"/>
                </a:solidFill>
              </a:defRPr>
            </a:lvl6pPr>
            <a:lvl7pPr lvl="6" rtl="0" algn="l">
              <a:lnSpc>
                <a:spcPct val="100000"/>
              </a:lnSpc>
              <a:spcBef>
                <a:spcPts val="0"/>
              </a:spcBef>
              <a:spcAft>
                <a:spcPts val="0"/>
              </a:spcAft>
              <a:buNone/>
              <a:defRPr sz="1800">
                <a:solidFill>
                  <a:srgbClr val="FFFFFF"/>
                </a:solidFill>
              </a:defRPr>
            </a:lvl7pPr>
            <a:lvl8pPr lvl="7" rtl="0" algn="l">
              <a:lnSpc>
                <a:spcPct val="100000"/>
              </a:lnSpc>
              <a:spcBef>
                <a:spcPts val="0"/>
              </a:spcBef>
              <a:spcAft>
                <a:spcPts val="0"/>
              </a:spcAft>
              <a:buNone/>
              <a:defRPr sz="1800">
                <a:solidFill>
                  <a:srgbClr val="FFFFFF"/>
                </a:solidFill>
              </a:defRPr>
            </a:lvl8pPr>
            <a:lvl9pPr lvl="8" rtl="0" algn="l">
              <a:lnSpc>
                <a:spcPct val="100000"/>
              </a:lnSpc>
              <a:spcBef>
                <a:spcPts val="0"/>
              </a:spcBef>
              <a:spcAft>
                <a:spcPts val="0"/>
              </a:spcAft>
              <a:buNone/>
              <a:defRPr sz="1800">
                <a:solidFill>
                  <a:srgbClr val="FFFFFF"/>
                </a:solidFill>
              </a:defRPr>
            </a:lvl9pPr>
          </a:lstStyle>
          <a:p/>
        </p:txBody>
      </p:sp>
      <p:sp>
        <p:nvSpPr>
          <p:cNvPr id="66" name="Google Shape;66;p14"/>
          <p:cNvSpPr txBox="1"/>
          <p:nvPr>
            <p:ph idx="1" type="body"/>
          </p:nvPr>
        </p:nvSpPr>
        <p:spPr>
          <a:xfrm>
            <a:off x="311700" y="1432425"/>
            <a:ext cx="3127500" cy="3365700"/>
          </a:xfrm>
          <a:prstGeom prst="rect">
            <a:avLst/>
          </a:prstGeom>
          <a:noFill/>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Clr>
                <a:srgbClr val="E8FDFE"/>
              </a:buClr>
              <a:buSzPts val="1200"/>
              <a:buChar char="●"/>
              <a:defRPr sz="1200">
                <a:solidFill>
                  <a:srgbClr val="E8FDFE"/>
                </a:solidFill>
              </a:defRPr>
            </a:lvl1pPr>
            <a:lvl2pPr indent="-292100" lvl="1" marL="914400" rtl="0" algn="l">
              <a:lnSpc>
                <a:spcPct val="115000"/>
              </a:lnSpc>
              <a:spcBef>
                <a:spcPts val="0"/>
              </a:spcBef>
              <a:spcAft>
                <a:spcPts val="0"/>
              </a:spcAft>
              <a:buClr>
                <a:srgbClr val="E8FDFE"/>
              </a:buClr>
              <a:buSzPts val="1000"/>
              <a:buChar char="○"/>
              <a:defRPr sz="1000">
                <a:solidFill>
                  <a:srgbClr val="E8FDFE"/>
                </a:solidFill>
              </a:defRPr>
            </a:lvl2pPr>
            <a:lvl3pPr indent="-292100" lvl="2" marL="1371600" rtl="0" algn="l">
              <a:lnSpc>
                <a:spcPct val="115000"/>
              </a:lnSpc>
              <a:spcBef>
                <a:spcPts val="0"/>
              </a:spcBef>
              <a:spcAft>
                <a:spcPts val="0"/>
              </a:spcAft>
              <a:buClr>
                <a:srgbClr val="E8FDFE"/>
              </a:buClr>
              <a:buSzPts val="1000"/>
              <a:buChar char="■"/>
              <a:defRPr sz="1000">
                <a:solidFill>
                  <a:srgbClr val="E8FDFE"/>
                </a:solidFill>
              </a:defRPr>
            </a:lvl3pPr>
            <a:lvl4pPr indent="-292100" lvl="3" marL="1828800" rtl="0" algn="l">
              <a:lnSpc>
                <a:spcPct val="115000"/>
              </a:lnSpc>
              <a:spcBef>
                <a:spcPts val="0"/>
              </a:spcBef>
              <a:spcAft>
                <a:spcPts val="0"/>
              </a:spcAft>
              <a:buClr>
                <a:srgbClr val="E8FDFE"/>
              </a:buClr>
              <a:buSzPts val="1000"/>
              <a:buChar char="●"/>
              <a:defRPr sz="1000">
                <a:solidFill>
                  <a:srgbClr val="E8FDFE"/>
                </a:solidFill>
              </a:defRPr>
            </a:lvl4pPr>
            <a:lvl5pPr indent="-292100" lvl="4" marL="2286000" rtl="0" algn="l">
              <a:lnSpc>
                <a:spcPct val="115000"/>
              </a:lnSpc>
              <a:spcBef>
                <a:spcPts val="0"/>
              </a:spcBef>
              <a:spcAft>
                <a:spcPts val="0"/>
              </a:spcAft>
              <a:buClr>
                <a:srgbClr val="E8FDFE"/>
              </a:buClr>
              <a:buSzPts val="1000"/>
              <a:buChar char="○"/>
              <a:defRPr sz="1000">
                <a:solidFill>
                  <a:srgbClr val="E8FDFE"/>
                </a:solidFill>
              </a:defRPr>
            </a:lvl5pPr>
            <a:lvl6pPr indent="-292100" lvl="5" marL="2743200" rtl="0" algn="l">
              <a:lnSpc>
                <a:spcPct val="115000"/>
              </a:lnSpc>
              <a:spcBef>
                <a:spcPts val="0"/>
              </a:spcBef>
              <a:spcAft>
                <a:spcPts val="0"/>
              </a:spcAft>
              <a:buClr>
                <a:srgbClr val="E8FDFE"/>
              </a:buClr>
              <a:buSzPts val="1000"/>
              <a:buChar char="■"/>
              <a:defRPr sz="1000">
                <a:solidFill>
                  <a:srgbClr val="E8FDFE"/>
                </a:solidFill>
              </a:defRPr>
            </a:lvl6pPr>
            <a:lvl7pPr indent="-292100" lvl="6" marL="3200400" rtl="0" algn="l">
              <a:lnSpc>
                <a:spcPct val="115000"/>
              </a:lnSpc>
              <a:spcBef>
                <a:spcPts val="0"/>
              </a:spcBef>
              <a:spcAft>
                <a:spcPts val="0"/>
              </a:spcAft>
              <a:buClr>
                <a:srgbClr val="E8FDFE"/>
              </a:buClr>
              <a:buSzPts val="1000"/>
              <a:buChar char="●"/>
              <a:defRPr sz="1000">
                <a:solidFill>
                  <a:srgbClr val="E8FDFE"/>
                </a:solidFill>
              </a:defRPr>
            </a:lvl7pPr>
            <a:lvl8pPr indent="-292100" lvl="7" marL="3657600" rtl="0" algn="l">
              <a:lnSpc>
                <a:spcPct val="115000"/>
              </a:lnSpc>
              <a:spcBef>
                <a:spcPts val="0"/>
              </a:spcBef>
              <a:spcAft>
                <a:spcPts val="0"/>
              </a:spcAft>
              <a:buClr>
                <a:srgbClr val="E8FDFE"/>
              </a:buClr>
              <a:buSzPts val="1000"/>
              <a:buChar char="○"/>
              <a:defRPr sz="1000">
                <a:solidFill>
                  <a:srgbClr val="E8FDFE"/>
                </a:solidFill>
              </a:defRPr>
            </a:lvl8pPr>
            <a:lvl9pPr indent="-292100" lvl="8" marL="4114800" rtl="0" algn="l">
              <a:lnSpc>
                <a:spcPct val="115000"/>
              </a:lnSpc>
              <a:spcBef>
                <a:spcPts val="0"/>
              </a:spcBef>
              <a:spcAft>
                <a:spcPts val="0"/>
              </a:spcAft>
              <a:buClr>
                <a:srgbClr val="E8FDFE"/>
              </a:buClr>
              <a:buSzPts val="1000"/>
              <a:buChar char="■"/>
              <a:defRPr sz="1000">
                <a:solidFill>
                  <a:srgbClr val="E8FDFE"/>
                </a:solidFill>
              </a:defRPr>
            </a:lvl9pPr>
          </a:lstStyle>
          <a:p/>
        </p:txBody>
      </p:sp>
      <p:sp>
        <p:nvSpPr>
          <p:cNvPr id="67" name="Google Shape;67;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616161"/>
                </a:solidFill>
              </a:defRPr>
            </a:lvl1pPr>
            <a:lvl2pPr lvl="1" rtl="0" algn="r">
              <a:lnSpc>
                <a:spcPct val="100000"/>
              </a:lnSpc>
              <a:spcAft>
                <a:spcPts val="0"/>
              </a:spcAft>
              <a:buNone/>
              <a:defRPr sz="1000">
                <a:solidFill>
                  <a:srgbClr val="616161"/>
                </a:solidFill>
              </a:defRPr>
            </a:lvl2pPr>
            <a:lvl3pPr lvl="2" rtl="0" algn="r">
              <a:lnSpc>
                <a:spcPct val="100000"/>
              </a:lnSpc>
              <a:spcAft>
                <a:spcPts val="0"/>
              </a:spcAft>
              <a:buNone/>
              <a:defRPr sz="1000">
                <a:solidFill>
                  <a:srgbClr val="616161"/>
                </a:solidFill>
              </a:defRPr>
            </a:lvl3pPr>
            <a:lvl4pPr lvl="3" rtl="0" algn="r">
              <a:lnSpc>
                <a:spcPct val="100000"/>
              </a:lnSpc>
              <a:spcAft>
                <a:spcPts val="0"/>
              </a:spcAft>
              <a:buNone/>
              <a:defRPr sz="1000">
                <a:solidFill>
                  <a:srgbClr val="616161"/>
                </a:solidFill>
              </a:defRPr>
            </a:lvl4pPr>
            <a:lvl5pPr lvl="4" rtl="0" algn="r">
              <a:lnSpc>
                <a:spcPct val="100000"/>
              </a:lnSpc>
              <a:spcAft>
                <a:spcPts val="0"/>
              </a:spcAft>
              <a:buNone/>
              <a:defRPr sz="1000">
                <a:solidFill>
                  <a:srgbClr val="616161"/>
                </a:solidFill>
              </a:defRPr>
            </a:lvl5pPr>
            <a:lvl6pPr lvl="5" rtl="0" algn="r">
              <a:lnSpc>
                <a:spcPct val="100000"/>
              </a:lnSpc>
              <a:spcAft>
                <a:spcPts val="0"/>
              </a:spcAft>
              <a:buNone/>
              <a:defRPr sz="1000">
                <a:solidFill>
                  <a:srgbClr val="616161"/>
                </a:solidFill>
              </a:defRPr>
            </a:lvl6pPr>
            <a:lvl7pPr lvl="6" rtl="0" algn="r">
              <a:lnSpc>
                <a:spcPct val="100000"/>
              </a:lnSpc>
              <a:spcAft>
                <a:spcPts val="0"/>
              </a:spcAft>
              <a:buNone/>
              <a:defRPr sz="1000">
                <a:solidFill>
                  <a:srgbClr val="616161"/>
                </a:solidFill>
              </a:defRPr>
            </a:lvl7pPr>
            <a:lvl8pPr lvl="7" rtl="0" algn="r">
              <a:lnSpc>
                <a:spcPct val="100000"/>
              </a:lnSpc>
              <a:spcAft>
                <a:spcPts val="0"/>
              </a:spcAft>
              <a:buNone/>
              <a:defRPr sz="1000">
                <a:solidFill>
                  <a:srgbClr val="616161"/>
                </a:solidFill>
              </a:defRPr>
            </a:lvl8pPr>
            <a:lvl9pPr lvl="8" rtl="0"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hyperlink" Target="mailto:mfarrukh.shahid@nu.edu.p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5"/>
          <p:cNvPicPr preferRelativeResize="0"/>
          <p:nvPr/>
        </p:nvPicPr>
        <p:blipFill>
          <a:blip r:embed="rId3">
            <a:alphaModFix amt="60000"/>
          </a:blip>
          <a:stretch>
            <a:fillRect/>
          </a:stretch>
        </p:blipFill>
        <p:spPr>
          <a:xfrm>
            <a:off x="0" y="0"/>
            <a:ext cx="9144000" cy="5143500"/>
          </a:xfrm>
          <a:prstGeom prst="rect">
            <a:avLst/>
          </a:prstGeom>
          <a:noFill/>
          <a:ln>
            <a:noFill/>
          </a:ln>
        </p:spPr>
      </p:pic>
      <p:sp>
        <p:nvSpPr>
          <p:cNvPr id="73" name="Google Shape;73;p15"/>
          <p:cNvSpPr txBox="1"/>
          <p:nvPr/>
        </p:nvSpPr>
        <p:spPr>
          <a:xfrm>
            <a:off x="321500" y="1315800"/>
            <a:ext cx="5143500" cy="2511900"/>
          </a:xfrm>
          <a:prstGeom prst="rect">
            <a:avLst/>
          </a:prstGeom>
          <a:noFill/>
          <a:ln>
            <a:noFill/>
          </a:ln>
          <a:effectLst>
            <a:outerShdw blurRad="57150" rotWithShape="0" algn="bl" dir="8700000" dist="57150">
              <a:srgbClr val="1A70A1">
                <a:alpha val="88000"/>
              </a:srgbClr>
            </a:outerShdw>
          </a:effectLst>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990"/>
              <a:buFont typeface="Arial"/>
              <a:buNone/>
            </a:pPr>
            <a:r>
              <a:rPr b="1" lang="en" sz="3780">
                <a:solidFill>
                  <a:schemeClr val="dk1"/>
                </a:solidFill>
              </a:rPr>
              <a:t>Recognizing Faces in Recorded Video Using OpenCV and Face Recognition</a:t>
            </a:r>
            <a:endParaRPr b="1">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6"/>
          <p:cNvPicPr preferRelativeResize="0"/>
          <p:nvPr/>
        </p:nvPicPr>
        <p:blipFill>
          <a:blip r:embed="rId3">
            <a:alphaModFix/>
          </a:blip>
          <a:stretch>
            <a:fillRect/>
          </a:stretch>
        </p:blipFill>
        <p:spPr>
          <a:xfrm>
            <a:off x="25" y="0"/>
            <a:ext cx="9144000" cy="5143500"/>
          </a:xfrm>
          <a:prstGeom prst="rect">
            <a:avLst/>
          </a:prstGeom>
          <a:noFill/>
          <a:ln>
            <a:noFill/>
          </a:ln>
        </p:spPr>
      </p:pic>
      <p:pic>
        <p:nvPicPr>
          <p:cNvPr id="79" name="Google Shape;79;p16"/>
          <p:cNvPicPr preferRelativeResize="0"/>
          <p:nvPr/>
        </p:nvPicPr>
        <p:blipFill>
          <a:blip r:embed="rId4">
            <a:alphaModFix/>
          </a:blip>
          <a:stretch>
            <a:fillRect/>
          </a:stretch>
        </p:blipFill>
        <p:spPr>
          <a:xfrm>
            <a:off x="2843213" y="510988"/>
            <a:ext cx="3457575" cy="1323975"/>
          </a:xfrm>
          <a:prstGeom prst="rect">
            <a:avLst/>
          </a:prstGeom>
          <a:noFill/>
          <a:ln>
            <a:noFill/>
          </a:ln>
        </p:spPr>
      </p:pic>
      <p:sp>
        <p:nvSpPr>
          <p:cNvPr id="80" name="Google Shape;80;p16"/>
          <p:cNvSpPr txBox="1"/>
          <p:nvPr/>
        </p:nvSpPr>
        <p:spPr>
          <a:xfrm>
            <a:off x="572325" y="2763600"/>
            <a:ext cx="265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graphicFrame>
        <p:nvGraphicFramePr>
          <p:cNvPr id="81" name="Google Shape;81;p16"/>
          <p:cNvGraphicFramePr/>
          <p:nvPr/>
        </p:nvGraphicFramePr>
        <p:xfrm>
          <a:off x="762400" y="2571750"/>
          <a:ext cx="3000000" cy="3000000"/>
        </p:xfrm>
        <a:graphic>
          <a:graphicData uri="http://schemas.openxmlformats.org/drawingml/2006/table">
            <a:tbl>
              <a:tblPr>
                <a:noFill/>
                <a:tableStyleId>{709FEEB1-BC78-44C5-A69C-347D7D364348}</a:tableStyleId>
              </a:tblPr>
              <a:tblGrid>
                <a:gridCol w="2539725"/>
                <a:gridCol w="2539725"/>
                <a:gridCol w="2539725"/>
              </a:tblGrid>
              <a:tr h="381000">
                <a:tc>
                  <a:txBody>
                    <a:bodyPr/>
                    <a:lstStyle/>
                    <a:p>
                      <a:pPr indent="0" lvl="0" marL="0" rtl="0" algn="ctr">
                        <a:spcBef>
                          <a:spcPts val="0"/>
                        </a:spcBef>
                        <a:spcAft>
                          <a:spcPts val="0"/>
                        </a:spcAft>
                        <a:buNone/>
                      </a:pPr>
                      <a:r>
                        <a:rPr lang="en">
                          <a:solidFill>
                            <a:schemeClr val="dk1"/>
                          </a:solidFill>
                        </a:rPr>
                        <a:t>FUNDAMENTALS OF COMPUTER VISION</a:t>
                      </a:r>
                      <a:endParaRPr>
                        <a:solidFill>
                          <a:schemeClr val="dk1"/>
                        </a:solidFill>
                      </a:endParaRPr>
                    </a:p>
                    <a:p>
                      <a:pPr indent="0" lvl="0" marL="0" rtl="0" algn="ctr">
                        <a:spcBef>
                          <a:spcPts val="0"/>
                        </a:spcBef>
                        <a:spcAft>
                          <a:spcPts val="0"/>
                        </a:spcAft>
                        <a:buNone/>
                      </a:pPr>
                      <a:r>
                        <a:rPr lang="en">
                          <a:solidFill>
                            <a:schemeClr val="dk1"/>
                          </a:solidFill>
                        </a:rPr>
                        <a:t>CS-4059</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i="1" lang="en">
                          <a:solidFill>
                            <a:schemeClr val="dk1"/>
                          </a:solidFill>
                        </a:rPr>
                        <a:t>SUBMITTED TO:</a:t>
                      </a:r>
                      <a:endParaRPr i="1">
                        <a:solidFill>
                          <a:schemeClr val="dk1"/>
                        </a:solidFill>
                      </a:endParaRPr>
                    </a:p>
                    <a:p>
                      <a:pPr indent="0" lvl="0" marL="0" rtl="0" algn="ctr">
                        <a:spcBef>
                          <a:spcPts val="0"/>
                        </a:spcBef>
                        <a:spcAft>
                          <a:spcPts val="0"/>
                        </a:spcAft>
                        <a:buNone/>
                      </a:pPr>
                      <a:r>
                        <a:rPr lang="en">
                          <a:solidFill>
                            <a:schemeClr val="dk1"/>
                          </a:solidFill>
                        </a:rPr>
                        <a:t>Dr. Muhammad Farrukh Shahid</a:t>
                      </a:r>
                      <a:endParaRPr>
                        <a:solidFill>
                          <a:schemeClr val="dk1"/>
                        </a:solidFill>
                      </a:endParaRPr>
                    </a:p>
                    <a:p>
                      <a:pPr indent="0" lvl="0" marL="0" rtl="0" algn="ctr">
                        <a:spcBef>
                          <a:spcPts val="0"/>
                        </a:spcBef>
                        <a:spcAft>
                          <a:spcPts val="0"/>
                        </a:spcAft>
                        <a:buNone/>
                      </a:pPr>
                      <a:r>
                        <a:rPr lang="en" u="sng">
                          <a:solidFill>
                            <a:schemeClr val="hlink"/>
                          </a:solidFill>
                          <a:hlinkClick r:id="rId5"/>
                        </a:rPr>
                        <a:t>mfarrukh.shahid@nu.edu.pk</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i="1" lang="en">
                          <a:solidFill>
                            <a:schemeClr val="dk1"/>
                          </a:solidFill>
                        </a:rPr>
                        <a:t>SUBMITTED BY:</a:t>
                      </a:r>
                      <a:endParaRPr i="1">
                        <a:solidFill>
                          <a:schemeClr val="dk1"/>
                        </a:solidFill>
                      </a:endParaRPr>
                    </a:p>
                    <a:p>
                      <a:pPr indent="0" lvl="0" marL="0" rtl="0" algn="ctr">
                        <a:spcBef>
                          <a:spcPts val="0"/>
                        </a:spcBef>
                        <a:spcAft>
                          <a:spcPts val="0"/>
                        </a:spcAft>
                        <a:buNone/>
                      </a:pPr>
                      <a:r>
                        <a:rPr lang="en">
                          <a:solidFill>
                            <a:schemeClr val="dk1"/>
                          </a:solidFill>
                        </a:rPr>
                        <a:t>Ayesha Ahmed Baig</a:t>
                      </a:r>
                      <a:endParaRPr>
                        <a:solidFill>
                          <a:schemeClr val="dk1"/>
                        </a:solidFill>
                      </a:endParaRPr>
                    </a:p>
                    <a:p>
                      <a:pPr indent="0" lvl="0" marL="0" rtl="0" algn="ctr">
                        <a:spcBef>
                          <a:spcPts val="0"/>
                        </a:spcBef>
                        <a:spcAft>
                          <a:spcPts val="0"/>
                        </a:spcAft>
                        <a:buNone/>
                      </a:pPr>
                      <a:r>
                        <a:rPr i="1" lang="en">
                          <a:solidFill>
                            <a:schemeClr val="dk1"/>
                          </a:solidFill>
                        </a:rPr>
                        <a:t>20K-0172</a:t>
                      </a:r>
                      <a:endParaRPr i="1">
                        <a:solidFill>
                          <a:schemeClr val="dk1"/>
                        </a:solidFill>
                      </a:endParaRPr>
                    </a:p>
                    <a:p>
                      <a:pPr indent="0" lvl="0" marL="0" rtl="0" algn="ctr">
                        <a:spcBef>
                          <a:spcPts val="0"/>
                        </a:spcBef>
                        <a:spcAft>
                          <a:spcPts val="0"/>
                        </a:spcAft>
                        <a:buNone/>
                      </a:pPr>
                      <a:r>
                        <a:rPr lang="en">
                          <a:solidFill>
                            <a:schemeClr val="dk1"/>
                          </a:solidFill>
                        </a:rPr>
                        <a:t>Kanza Batool </a:t>
                      </a:r>
                      <a:endParaRPr>
                        <a:solidFill>
                          <a:schemeClr val="dk1"/>
                        </a:solidFill>
                      </a:endParaRPr>
                    </a:p>
                    <a:p>
                      <a:pPr indent="0" lvl="0" marL="0" rtl="0" algn="ctr">
                        <a:spcBef>
                          <a:spcPts val="0"/>
                        </a:spcBef>
                        <a:spcAft>
                          <a:spcPts val="0"/>
                        </a:spcAft>
                        <a:buNone/>
                      </a:pPr>
                      <a:r>
                        <a:rPr i="1" lang="en">
                          <a:solidFill>
                            <a:schemeClr val="dk1"/>
                          </a:solidFill>
                        </a:rPr>
                        <a:t>20K-0423</a:t>
                      </a:r>
                      <a:endParaRPr i="1">
                        <a:solidFill>
                          <a:schemeClr val="dk1"/>
                        </a:solidFill>
                      </a:endParaRPr>
                    </a:p>
                    <a:p>
                      <a:pPr indent="0" lvl="0" marL="0" rtl="0" algn="ctr">
                        <a:spcBef>
                          <a:spcPts val="0"/>
                        </a:spcBef>
                        <a:spcAft>
                          <a:spcPts val="0"/>
                        </a:spcAft>
                        <a:buNone/>
                      </a:pPr>
                      <a:r>
                        <a:rPr lang="en">
                          <a:solidFill>
                            <a:schemeClr val="dk1"/>
                          </a:solidFill>
                        </a:rPr>
                        <a:t>Tahreem Fatima</a:t>
                      </a:r>
                      <a:br>
                        <a:rPr lang="en">
                          <a:solidFill>
                            <a:schemeClr val="dk1"/>
                          </a:solidFill>
                        </a:rPr>
                      </a:br>
                      <a:r>
                        <a:rPr i="1" lang="en">
                          <a:solidFill>
                            <a:schemeClr val="dk1"/>
                          </a:solidFill>
                        </a:rPr>
                        <a:t>20K-0482</a:t>
                      </a:r>
                      <a:endParaRPr/>
                    </a:p>
                  </a:txBody>
                  <a:tcPr marT="91425" marB="91425" marR="91425" marL="91425" anchor="ct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7"/>
          <p:cNvPicPr preferRelativeResize="0"/>
          <p:nvPr/>
        </p:nvPicPr>
        <p:blipFill>
          <a:blip r:embed="rId3">
            <a:alphaModFix amt="47000"/>
          </a:blip>
          <a:stretch>
            <a:fillRect/>
          </a:stretch>
        </p:blipFill>
        <p:spPr>
          <a:xfrm>
            <a:off x="0" y="0"/>
            <a:ext cx="9144000" cy="5210174"/>
          </a:xfrm>
          <a:prstGeom prst="rect">
            <a:avLst/>
          </a:prstGeom>
          <a:noFill/>
          <a:ln>
            <a:noFill/>
          </a:ln>
        </p:spPr>
      </p:pic>
      <p:sp>
        <p:nvSpPr>
          <p:cNvPr id="87" name="Google Shape;87;p17"/>
          <p:cNvSpPr txBox="1"/>
          <p:nvPr/>
        </p:nvSpPr>
        <p:spPr>
          <a:xfrm>
            <a:off x="271425" y="844538"/>
            <a:ext cx="4185300" cy="3521100"/>
          </a:xfrm>
          <a:prstGeom prst="rect">
            <a:avLst/>
          </a:prstGeom>
          <a:noFill/>
          <a:ln>
            <a:noFill/>
          </a:ln>
          <a:effectLst>
            <a:outerShdw rotWithShape="0" algn="bl" dist="9525">
              <a:srgbClr val="172F45"/>
            </a:outerShdw>
          </a:effectLst>
        </p:spPr>
        <p:txBody>
          <a:bodyPr anchorCtr="0" anchor="ctr" bIns="91425" lIns="91425" spcFirstLastPara="1" rIns="91425" wrap="square" tIns="91425">
            <a:noAutofit/>
          </a:bodyPr>
          <a:lstStyle/>
          <a:p>
            <a:pPr indent="0" lvl="0" marL="0" rtl="0" algn="l">
              <a:lnSpc>
                <a:spcPct val="115000"/>
              </a:lnSpc>
              <a:spcBef>
                <a:spcPts val="1800"/>
              </a:spcBef>
              <a:spcAft>
                <a:spcPts val="0"/>
              </a:spcAft>
              <a:buNone/>
            </a:pPr>
            <a:r>
              <a:rPr b="1" lang="en" sz="2100">
                <a:solidFill>
                  <a:schemeClr val="dk1"/>
                </a:solidFill>
              </a:rPr>
              <a:t>Introduction</a:t>
            </a:r>
            <a:endParaRPr b="1" sz="2100">
              <a:solidFill>
                <a:schemeClr val="dk1"/>
              </a:solidFill>
            </a:endParaRPr>
          </a:p>
          <a:p>
            <a:pPr indent="0" lvl="0" marL="0" rtl="0" algn="l">
              <a:lnSpc>
                <a:spcPct val="115000"/>
              </a:lnSpc>
              <a:spcBef>
                <a:spcPts val="1800"/>
              </a:spcBef>
              <a:spcAft>
                <a:spcPts val="0"/>
              </a:spcAft>
              <a:buNone/>
            </a:pPr>
            <a:r>
              <a:rPr b="1" lang="en" sz="2100">
                <a:solidFill>
                  <a:schemeClr val="dk1"/>
                </a:solidFill>
              </a:rPr>
              <a:t>Load Known Faces</a:t>
            </a:r>
            <a:endParaRPr b="1" sz="2100">
              <a:solidFill>
                <a:schemeClr val="dk1"/>
              </a:solidFill>
            </a:endParaRPr>
          </a:p>
          <a:p>
            <a:pPr indent="0" lvl="0" marL="0" rtl="0" algn="l">
              <a:lnSpc>
                <a:spcPct val="115000"/>
              </a:lnSpc>
              <a:spcBef>
                <a:spcPts val="1800"/>
              </a:spcBef>
              <a:spcAft>
                <a:spcPts val="0"/>
              </a:spcAft>
              <a:buNone/>
            </a:pPr>
            <a:r>
              <a:rPr b="1" lang="en" sz="2100">
                <a:solidFill>
                  <a:schemeClr val="dk1"/>
                </a:solidFill>
              </a:rPr>
              <a:t>Select Video File</a:t>
            </a:r>
            <a:endParaRPr b="1" sz="2100">
              <a:solidFill>
                <a:schemeClr val="dk1"/>
              </a:solidFill>
            </a:endParaRPr>
          </a:p>
          <a:p>
            <a:pPr indent="0" lvl="0" marL="0" rtl="0" algn="l">
              <a:lnSpc>
                <a:spcPct val="115000"/>
              </a:lnSpc>
              <a:spcBef>
                <a:spcPts val="1800"/>
              </a:spcBef>
              <a:spcAft>
                <a:spcPts val="0"/>
              </a:spcAft>
              <a:buNone/>
            </a:pPr>
            <a:r>
              <a:rPr b="1" lang="en" sz="2100">
                <a:solidFill>
                  <a:schemeClr val="dk1"/>
                </a:solidFill>
              </a:rPr>
              <a:t>Open Video File Using OpenCV</a:t>
            </a:r>
            <a:endParaRPr b="1" sz="2100">
              <a:solidFill>
                <a:schemeClr val="dk1"/>
              </a:solidFill>
            </a:endParaRPr>
          </a:p>
          <a:p>
            <a:pPr indent="0" lvl="0" marL="0" rtl="0" algn="l">
              <a:lnSpc>
                <a:spcPct val="115000"/>
              </a:lnSpc>
              <a:spcBef>
                <a:spcPts val="1800"/>
              </a:spcBef>
              <a:spcAft>
                <a:spcPts val="0"/>
              </a:spcAft>
              <a:buNone/>
            </a:pPr>
            <a:r>
              <a:rPr b="1" lang="en" sz="2100">
                <a:solidFill>
                  <a:schemeClr val="dk1"/>
                </a:solidFill>
              </a:rPr>
              <a:t>Process Frames in the Video</a:t>
            </a:r>
            <a:endParaRPr b="1" sz="2100">
              <a:solidFill>
                <a:schemeClr val="dk1"/>
              </a:solidFill>
            </a:endParaRPr>
          </a:p>
          <a:p>
            <a:pPr indent="0" lvl="0" marL="0" rtl="0" algn="l">
              <a:lnSpc>
                <a:spcPct val="115000"/>
              </a:lnSpc>
              <a:spcBef>
                <a:spcPts val="1800"/>
              </a:spcBef>
              <a:spcAft>
                <a:spcPts val="400"/>
              </a:spcAft>
              <a:buNone/>
            </a:pPr>
            <a:r>
              <a:rPr b="1" lang="en" sz="2100">
                <a:solidFill>
                  <a:schemeClr val="dk1"/>
                </a:solidFill>
              </a:rPr>
              <a:t>Conclusion</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633225"/>
            <a:ext cx="3127500" cy="79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Introduction</a:t>
            </a:r>
            <a:endParaRPr b="1"/>
          </a:p>
        </p:txBody>
      </p:sp>
      <p:sp>
        <p:nvSpPr>
          <p:cNvPr id="93" name="Google Shape;93;p18"/>
          <p:cNvSpPr txBox="1"/>
          <p:nvPr>
            <p:ph idx="1" type="body"/>
          </p:nvPr>
        </p:nvSpPr>
        <p:spPr>
          <a:xfrm>
            <a:off x="311700" y="1432425"/>
            <a:ext cx="3977100" cy="3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Real-time video face recognition is a cutting-edge technology that has the potential to revolutionize the field of security and surveillance. With the help of OpenCV and face recognition libraries, it is now possible to detect and recognize faces in real-time video streams with high accuracy and speed.</a:t>
            </a:r>
            <a:endParaRPr sz="1300"/>
          </a:p>
          <a:p>
            <a:pPr indent="0" lvl="0" marL="0" rtl="0" algn="l">
              <a:spcBef>
                <a:spcPts val="1600"/>
              </a:spcBef>
              <a:spcAft>
                <a:spcPts val="1600"/>
              </a:spcAft>
              <a:buNone/>
            </a:pPr>
            <a:r>
              <a:rPr lang="en" sz="1300"/>
              <a:t>In this presentation, we will discuss the implementation of a real-time video face recognition system using OpenCV and face recognition libraries. We will explain the code step-by-step and provide a detailed explanation of each component of the system.</a:t>
            </a:r>
            <a:endParaRPr sz="1300"/>
          </a:p>
        </p:txBody>
      </p:sp>
      <p:pic>
        <p:nvPicPr>
          <p:cNvPr id="94" name="Google Shape;94;p18"/>
          <p:cNvPicPr preferRelativeResize="0"/>
          <p:nvPr/>
        </p:nvPicPr>
        <p:blipFill rotWithShape="1">
          <a:blip r:embed="rId3">
            <a:alphaModFix/>
          </a:blip>
          <a:srcRect b="7407" l="0" r="0" t="0"/>
          <a:stretch/>
        </p:blipFill>
        <p:spPr>
          <a:xfrm>
            <a:off x="4571950" y="0"/>
            <a:ext cx="457205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633225"/>
            <a:ext cx="3127500" cy="79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Load Known Faces</a:t>
            </a:r>
            <a:endParaRPr b="1"/>
          </a:p>
        </p:txBody>
      </p:sp>
      <p:sp>
        <p:nvSpPr>
          <p:cNvPr id="100" name="Google Shape;100;p19"/>
          <p:cNvSpPr txBox="1"/>
          <p:nvPr>
            <p:ph idx="1" type="body"/>
          </p:nvPr>
        </p:nvSpPr>
        <p:spPr>
          <a:xfrm>
            <a:off x="311700" y="1432425"/>
            <a:ext cx="3977100" cy="3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first step in our real-time video face recognition system is to load the known faces. We do this by loading precomputed face encodings and corresponding names for each face from the encodings directory. The encodings are stored in a list called known_faces and the corresponding names are stored in a list called known_names.</a:t>
            </a:r>
            <a:endParaRPr sz="1300"/>
          </a:p>
          <a:p>
            <a:pPr indent="0" lvl="0" marL="0" rtl="0" algn="l">
              <a:spcBef>
                <a:spcPts val="1600"/>
              </a:spcBef>
              <a:spcAft>
                <a:spcPts val="1600"/>
              </a:spcAft>
              <a:buNone/>
            </a:pPr>
            <a:r>
              <a:rPr lang="en" sz="1300"/>
              <a:t>This step is crucial as it allows the system to recognize known faces and compare them with the faces detected in the video stream. By storing the encodings and names beforehand, the system can quickly match detected faces with known faces and retrieve the corresponding name.</a:t>
            </a:r>
            <a:endParaRPr sz="1300"/>
          </a:p>
        </p:txBody>
      </p:sp>
      <p:pic>
        <p:nvPicPr>
          <p:cNvPr id="101" name="Google Shape;101;p19"/>
          <p:cNvPicPr preferRelativeResize="0"/>
          <p:nvPr/>
        </p:nvPicPr>
        <p:blipFill>
          <a:blip r:embed="rId3">
            <a:alphaModFix/>
          </a:blip>
          <a:stretch>
            <a:fillRect/>
          </a:stretch>
        </p:blipFill>
        <p:spPr>
          <a:xfrm>
            <a:off x="4572000" y="0"/>
            <a:ext cx="4572001"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0"/>
          <p:cNvPicPr preferRelativeResize="0"/>
          <p:nvPr/>
        </p:nvPicPr>
        <p:blipFill rotWithShape="1">
          <a:blip r:embed="rId3">
            <a:alphaModFix/>
          </a:blip>
          <a:srcRect b="3479" l="0" r="0" t="3488"/>
          <a:stretch/>
        </p:blipFill>
        <p:spPr>
          <a:xfrm>
            <a:off x="3895275" y="0"/>
            <a:ext cx="5248724" cy="5143501"/>
          </a:xfrm>
          <a:prstGeom prst="rect">
            <a:avLst/>
          </a:prstGeom>
          <a:noFill/>
          <a:ln>
            <a:noFill/>
          </a:ln>
        </p:spPr>
      </p:pic>
      <p:sp>
        <p:nvSpPr>
          <p:cNvPr id="107" name="Google Shape;107;p20"/>
          <p:cNvSpPr txBox="1"/>
          <p:nvPr>
            <p:ph type="title"/>
          </p:nvPr>
        </p:nvSpPr>
        <p:spPr>
          <a:xfrm>
            <a:off x="311700" y="633225"/>
            <a:ext cx="3127500" cy="79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Select Video File</a:t>
            </a:r>
            <a:endParaRPr b="1"/>
          </a:p>
        </p:txBody>
      </p:sp>
      <p:sp>
        <p:nvSpPr>
          <p:cNvPr id="108" name="Google Shape;108;p20"/>
          <p:cNvSpPr txBox="1"/>
          <p:nvPr>
            <p:ph idx="1" type="body"/>
          </p:nvPr>
        </p:nvSpPr>
        <p:spPr>
          <a:xfrm>
            <a:off x="311700" y="1432425"/>
            <a:ext cx="3408600" cy="3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next step in our real-time video face recognition system is to select a pre-recorded video file. We use tkinter to open a file dialog that allows the user to select a video file from their local machine.</a:t>
            </a:r>
            <a:endParaRPr sz="1300"/>
          </a:p>
          <a:p>
            <a:pPr indent="0" lvl="0" marL="0" rtl="0" algn="l">
              <a:spcBef>
                <a:spcPts val="1600"/>
              </a:spcBef>
              <a:spcAft>
                <a:spcPts val="0"/>
              </a:spcAft>
              <a:buNone/>
            </a:pPr>
            <a:r>
              <a:rPr lang="en" sz="1300"/>
              <a:t>Once the video file is selected, we use the VideoCapture method of the OpenCV library to open the selected video file. This step is important as it allows the system to process the frames in the video and detect faces in real-time.</a:t>
            </a:r>
            <a:endParaRPr sz="1300"/>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1"/>
          <p:cNvPicPr preferRelativeResize="0"/>
          <p:nvPr/>
        </p:nvPicPr>
        <p:blipFill rotWithShape="1">
          <a:blip r:embed="rId3">
            <a:alphaModFix/>
          </a:blip>
          <a:srcRect b="3479" l="0" r="0" t="3488"/>
          <a:stretch/>
        </p:blipFill>
        <p:spPr>
          <a:xfrm>
            <a:off x="4011825" y="0"/>
            <a:ext cx="5132175" cy="5143501"/>
          </a:xfrm>
          <a:prstGeom prst="rect">
            <a:avLst/>
          </a:prstGeom>
          <a:noFill/>
          <a:ln>
            <a:noFill/>
          </a:ln>
        </p:spPr>
      </p:pic>
      <p:sp>
        <p:nvSpPr>
          <p:cNvPr id="114" name="Google Shape;114;p21"/>
          <p:cNvSpPr txBox="1"/>
          <p:nvPr>
            <p:ph type="title"/>
          </p:nvPr>
        </p:nvSpPr>
        <p:spPr>
          <a:xfrm>
            <a:off x="311700" y="633225"/>
            <a:ext cx="3127500" cy="79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Open Video File Using OpenCV</a:t>
            </a:r>
            <a:endParaRPr b="1"/>
          </a:p>
        </p:txBody>
      </p:sp>
      <p:sp>
        <p:nvSpPr>
          <p:cNvPr id="115" name="Google Shape;115;p21"/>
          <p:cNvSpPr txBox="1"/>
          <p:nvPr>
            <p:ph idx="1" type="body"/>
          </p:nvPr>
        </p:nvSpPr>
        <p:spPr>
          <a:xfrm>
            <a:off x="311700" y="1432425"/>
            <a:ext cx="3510600" cy="3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After selecting the video file, we use the VideoCapture method of the OpenCV library to open the selected video file. This method allows us to read the frames in the video and process them in real-time.</a:t>
            </a:r>
            <a:endParaRPr sz="1300"/>
          </a:p>
          <a:p>
            <a:pPr indent="0" lvl="0" marL="0" rtl="0" algn="l">
              <a:spcBef>
                <a:spcPts val="1600"/>
              </a:spcBef>
              <a:spcAft>
                <a:spcPts val="0"/>
              </a:spcAft>
              <a:buNone/>
            </a:pPr>
            <a:r>
              <a:rPr lang="en" sz="1300"/>
              <a:t>By opening the video file using OpenCV, we can access the individual frames in the video and apply various image processing techniques to detect faces and recognize them.</a:t>
            </a:r>
            <a:endParaRPr sz="1300"/>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633225"/>
            <a:ext cx="3306300" cy="6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rPr>
              <a:t>Process Frames in the Video</a:t>
            </a:r>
            <a:endParaRPr b="1"/>
          </a:p>
        </p:txBody>
      </p:sp>
      <p:sp>
        <p:nvSpPr>
          <p:cNvPr id="121" name="Google Shape;121;p22"/>
          <p:cNvSpPr txBox="1"/>
          <p:nvPr>
            <p:ph idx="1" type="body"/>
          </p:nvPr>
        </p:nvSpPr>
        <p:spPr>
          <a:xfrm>
            <a:off x="311700" y="1254025"/>
            <a:ext cx="3651900" cy="34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next step in our real-time video face recognition system is to process the frames in the video. We loop through each frame in the video and convert it to grayscale using OpenCV.</a:t>
            </a:r>
            <a:endParaRPr sz="1300"/>
          </a:p>
          <a:p>
            <a:pPr indent="0" lvl="0" marL="0" rtl="0" algn="l">
              <a:spcBef>
                <a:spcPts val="1600"/>
              </a:spcBef>
              <a:spcAft>
                <a:spcPts val="0"/>
              </a:spcAft>
              <a:buNone/>
            </a:pPr>
            <a:r>
              <a:rPr lang="en" sz="1300"/>
              <a:t>We then use the Haar Cascade classifier to detect faces in the grayscale frame. For each detected face, we extract the face ROI (region of interest), resize it to 160x160 pixels, and compute the face encoding using the face recognition library. Finally, we compare the computed face encoding with the stored encodings of known faces to retrieve the corresponding name.</a:t>
            </a:r>
            <a:endParaRPr sz="1300"/>
          </a:p>
          <a:p>
            <a:pPr indent="0" lvl="0" marL="0" rtl="0" algn="l">
              <a:spcBef>
                <a:spcPts val="1600"/>
              </a:spcBef>
              <a:spcAft>
                <a:spcPts val="0"/>
              </a:spcAft>
              <a:buNone/>
            </a:pPr>
            <a:r>
              <a:t/>
            </a:r>
            <a:endParaRPr sz="1300"/>
          </a:p>
          <a:p>
            <a:pPr indent="0" lvl="0" marL="0" rtl="0" algn="l">
              <a:spcBef>
                <a:spcPts val="1600"/>
              </a:spcBef>
              <a:spcAft>
                <a:spcPts val="1600"/>
              </a:spcAft>
              <a:buNone/>
            </a:pPr>
            <a:r>
              <a:t/>
            </a:r>
            <a:endParaRPr sz="1300"/>
          </a:p>
        </p:txBody>
      </p:sp>
      <p:pic>
        <p:nvPicPr>
          <p:cNvPr id="122" name="Google Shape;122;p22"/>
          <p:cNvPicPr preferRelativeResize="0"/>
          <p:nvPr/>
        </p:nvPicPr>
        <p:blipFill>
          <a:blip r:embed="rId3">
            <a:alphaModFix/>
          </a:blip>
          <a:stretch>
            <a:fillRect/>
          </a:stretch>
        </p:blipFill>
        <p:spPr>
          <a:xfrm>
            <a:off x="4117800" y="0"/>
            <a:ext cx="5026199"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633225"/>
            <a:ext cx="3306300" cy="6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Conclusion</a:t>
            </a:r>
            <a:endParaRPr b="1"/>
          </a:p>
        </p:txBody>
      </p:sp>
      <p:sp>
        <p:nvSpPr>
          <p:cNvPr id="128" name="Google Shape;128;p23"/>
          <p:cNvSpPr txBox="1"/>
          <p:nvPr>
            <p:ph idx="1" type="body"/>
          </p:nvPr>
        </p:nvSpPr>
        <p:spPr>
          <a:xfrm>
            <a:off x="311700" y="1254025"/>
            <a:ext cx="3651900" cy="34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In conclusion, real-time video face recognition using OpenCV and face recognition libraries is a powerful technology that has numerous applications in the fields of security and surveillance. By following the steps outlined in this presentation, you can implement your own real-time video face recognition system and achieve high accuracy and speed.</a:t>
            </a:r>
            <a:endParaRPr sz="1300"/>
          </a:p>
          <a:p>
            <a:pPr indent="0" lvl="0" marL="0" rtl="0" algn="l">
              <a:spcBef>
                <a:spcPts val="1600"/>
              </a:spcBef>
              <a:spcAft>
                <a:spcPts val="0"/>
              </a:spcAft>
              <a:buNone/>
            </a:pPr>
            <a:r>
              <a:rPr lang="en" sz="1300"/>
              <a:t>We hope this presentation has provided you with a clear understanding of how to implement a real-time video face recognition system using OpenCV and face recognition libraries. Thank you for your attention.</a:t>
            </a:r>
            <a:endParaRPr sz="1300"/>
          </a:p>
          <a:p>
            <a:pPr indent="0" lvl="0" marL="0" rtl="0" algn="l">
              <a:spcBef>
                <a:spcPts val="1600"/>
              </a:spcBef>
              <a:spcAft>
                <a:spcPts val="0"/>
              </a:spcAft>
              <a:buNone/>
            </a:pPr>
            <a:r>
              <a:t/>
            </a:r>
            <a:endParaRPr sz="1300"/>
          </a:p>
          <a:p>
            <a:pPr indent="0" lvl="0" marL="0" rtl="0" algn="l">
              <a:spcBef>
                <a:spcPts val="1600"/>
              </a:spcBef>
              <a:spcAft>
                <a:spcPts val="1600"/>
              </a:spcAft>
              <a:buNone/>
            </a:pPr>
            <a:r>
              <a:t/>
            </a:r>
            <a:endParaRPr sz="1300"/>
          </a:p>
        </p:txBody>
      </p:sp>
      <p:pic>
        <p:nvPicPr>
          <p:cNvPr id="129" name="Google Shape;129;p23"/>
          <p:cNvPicPr preferRelativeResize="0"/>
          <p:nvPr/>
        </p:nvPicPr>
        <p:blipFill>
          <a:blip r:embed="rId3">
            <a:alphaModFix/>
          </a:blip>
          <a:stretch>
            <a:fillRect/>
          </a:stretch>
        </p:blipFill>
        <p:spPr>
          <a:xfrm>
            <a:off x="4270200" y="0"/>
            <a:ext cx="4873800"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